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1416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ED1D-621D-432D-9799-83BBD337A71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6B82-BFB1-4977-986D-262DDA8CB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490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ED1D-621D-432D-9799-83BBD337A71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6B82-BFB1-4977-986D-262DDA8CB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5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ED1D-621D-432D-9799-83BBD337A71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6B82-BFB1-4977-986D-262DDA8CB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31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1F73C-430F-4F51-A5D6-87870DB764D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6AF5-D692-4080-B44B-59D69CFC25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641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ED1D-621D-432D-9799-83BBD337A71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6B82-BFB1-4977-986D-262DDA8CB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69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ED1D-621D-432D-9799-83BBD337A71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6B82-BFB1-4977-986D-262DDA8CB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19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ED1D-621D-432D-9799-83BBD337A71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6B82-BFB1-4977-986D-262DDA8CB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702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ED1D-621D-432D-9799-83BBD337A71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6B82-BFB1-4977-986D-262DDA8CB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57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ED1D-621D-432D-9799-83BBD337A71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6B82-BFB1-4977-986D-262DDA8CB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36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ED1D-621D-432D-9799-83BBD337A71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6B82-BFB1-4977-986D-262DDA8CB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766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ED1D-621D-432D-9799-83BBD337A71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6B82-BFB1-4977-986D-262DDA8CB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805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BED1D-621D-432D-9799-83BBD337A71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6B82-BFB1-4977-986D-262DDA8CB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549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BED1D-621D-432D-9799-83BBD337A71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56B82-BFB1-4977-986D-262DDA8CB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939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664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7025"/>
            <a:ext cx="10515600" cy="1325563"/>
          </a:xfrm>
        </p:spPr>
        <p:txBody>
          <a:bodyPr/>
          <a:lstStyle/>
          <a:p>
            <a:pPr marR="0" rtl="0"/>
            <a:r>
              <a:rPr lang="en-US" i="0" u="none" strike="noStrike" kern="1400" baseline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Mangal"/>
              </a:rPr>
              <a:t>History of coffee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343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365F91"/>
                </a:solidFill>
                <a:latin typeface="Mangal"/>
              </a:rPr>
              <a:t>Origins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Etymology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First use</a:t>
            </a:r>
          </a:p>
        </p:txBody>
      </p:sp>
    </p:spTree>
    <p:extLst>
      <p:ext uri="{BB962C8B-B14F-4D97-AF65-F5344CB8AC3E}">
        <p14:creationId xmlns:p14="http://schemas.microsoft.com/office/powerpoint/2010/main" val="3869344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365F91"/>
                </a:solidFill>
                <a:latin typeface="Mangal"/>
              </a:rPr>
              <a:t>History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R="0" lvl="0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Europe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Austria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England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France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Germany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Netherlands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Americas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Asia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India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Japan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South Korea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4F81BD"/>
                </a:solidFill>
                <a:latin typeface="Mangal"/>
              </a:rPr>
              <a:t>Indonesia</a:t>
            </a:r>
          </a:p>
        </p:txBody>
      </p:sp>
    </p:spTree>
    <p:extLst>
      <p:ext uri="{BB962C8B-B14F-4D97-AF65-F5344CB8AC3E}">
        <p14:creationId xmlns:p14="http://schemas.microsoft.com/office/powerpoint/2010/main" val="2680148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561233"/>
              </p:ext>
            </p:extLst>
          </p:nvPr>
        </p:nvGraphicFramePr>
        <p:xfrm>
          <a:off x="5638800" y="304165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ackager Shell Object" showAsIcon="1" r:id="rId3" imgW="914400" imgH="771480" progId="Package">
                  <p:embed/>
                </p:oleObj>
              </mc:Choice>
              <mc:Fallback>
                <p:oleObj name="Packager Shell Object" showAsIcon="1" r:id="rId3" imgW="914400" imgH="7714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38800" y="304165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9008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Mangal</vt:lpstr>
      <vt:lpstr>Office Theme</vt:lpstr>
      <vt:lpstr>Package</vt:lpstr>
      <vt:lpstr>PowerPoint Presentation</vt:lpstr>
      <vt:lpstr>History of coffee</vt:lpstr>
      <vt:lpstr>Origins</vt:lpstr>
      <vt:lpstr>History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Kurt S</dc:creator>
  <cp:lastModifiedBy>Kurt S</cp:lastModifiedBy>
  <cp:revision>2</cp:revision>
  <dcterms:created xsi:type="dcterms:W3CDTF">2016-05-26T02:04:00Z</dcterms:created>
  <dcterms:modified xsi:type="dcterms:W3CDTF">2016-05-26T02:04:54Z</dcterms:modified>
</cp:coreProperties>
</file>